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5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84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998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32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5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3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21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083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48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93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36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B517-6861-4CDB-88C1-BEAC9CF22268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66924-CCAF-4978-B0F2-073D2BB0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24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Воздействие </a:t>
            </a:r>
            <a:r>
              <a:rPr lang="ru-RU" sz="3600" b="1" dirty="0"/>
              <a:t>человека на природу</a:t>
            </a:r>
          </a:p>
        </p:txBody>
      </p:sp>
    </p:spTree>
    <p:extLst>
      <p:ext uri="{BB962C8B-B14F-4D97-AF65-F5344CB8AC3E}">
        <p14:creationId xmlns:p14="http://schemas.microsoft.com/office/powerpoint/2010/main" val="161517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Вспомните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6670" y="1889604"/>
            <a:ext cx="8577330" cy="3869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1.Что такое адаптация?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2.Какие виды адаптации вы знаете?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3.Что такое геохимические  и биотические условия?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4.К чему приводит недостаток йода в организме человека?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5.Какую опасность несут лесные клещи?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6.Может ли человек изменить влияние природных условий на здоровье и жизнь человека?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7.Что относится к рекреационным ресурсам?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3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Как вы понимаете?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57081" y="2565240"/>
            <a:ext cx="7615707" cy="1831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«Сведи к необходимости всю жизнь,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И человек сравняется с животным»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В. Шекспир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67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Загрязнение атмосферы</a:t>
            </a:r>
            <a:endParaRPr lang="ru-RU" sz="2400" b="1" dirty="0"/>
          </a:p>
        </p:txBody>
      </p:sp>
      <p:pic>
        <p:nvPicPr>
          <p:cNvPr id="27650" name="Picture 2" descr="C:\Documents and Settings\игорёк\Рабочий стол\вв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96752"/>
            <a:ext cx="9144000" cy="5661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448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игорёк\Рабочий стол\Открытый урок и мероприятие\ТЕРРИК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36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игорёк\Рабочий стол\Открытый урок и мероприятие\РЕ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828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3633" y="2276872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http://www.dishisvobodno.ru/eco_ural.html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3633" y="1556793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Информационные ресурсы : </a:t>
            </a:r>
          </a:p>
        </p:txBody>
      </p:sp>
    </p:spTree>
    <p:extLst>
      <p:ext uri="{BB962C8B-B14F-4D97-AF65-F5344CB8AC3E}">
        <p14:creationId xmlns:p14="http://schemas.microsoft.com/office/powerpoint/2010/main" val="23763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86</Words>
  <Application>Microsoft Office PowerPoint</Application>
  <PresentationFormat>Широкоэкранный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Воздействие человека на природу</vt:lpstr>
      <vt:lpstr>Вспомните</vt:lpstr>
      <vt:lpstr>Как вы понимаете?</vt:lpstr>
      <vt:lpstr>Загрязнение атмосферы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Воздействие человека на природу</dc:title>
  <dc:creator>1</dc:creator>
  <cp:lastModifiedBy>1</cp:lastModifiedBy>
  <cp:revision>3</cp:revision>
  <dcterms:created xsi:type="dcterms:W3CDTF">2017-01-30T05:02:37Z</dcterms:created>
  <dcterms:modified xsi:type="dcterms:W3CDTF">2017-01-30T05:12:16Z</dcterms:modified>
</cp:coreProperties>
</file>